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07BE"/>
    <a:srgbClr val="FD9203"/>
    <a:srgbClr val="FA8006"/>
    <a:srgbClr val="ED6B1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8163" autoAdjust="0"/>
    <p:restoredTop sz="71059" autoAdjust="0"/>
  </p:normalViewPr>
  <p:slideViewPr>
    <p:cSldViewPr snapToGrid="0">
      <p:cViewPr varScale="1">
        <p:scale>
          <a:sx n="99" d="100"/>
          <a:sy n="99" d="100"/>
        </p:scale>
        <p:origin x="12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C802BF-F457-4EF6-BD8A-933F5D58A660}" type="datetimeFigureOut">
              <a:rPr lang="en-US" smtClean="0"/>
              <a:t>4/2/24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8D78D0-FAB4-4676-9E55-00A5FA686409}" type="slidenum">
              <a:rPr lang="en-US" smtClean="0"/>
              <a:t>‹#›</a:t>
            </a:fld>
            <a:endParaRPr lang="en-US"/>
          </a:p>
        </p:txBody>
      </p:sp>
    </p:spTree>
    <p:extLst>
      <p:ext uri="{BB962C8B-B14F-4D97-AF65-F5344CB8AC3E}">
        <p14:creationId xmlns:p14="http://schemas.microsoft.com/office/powerpoint/2010/main" val="1771172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The UC Undergraduate Experience Survey takes place every 2 years at every undergraduate UC campus!  The survey link and information about prizes is at:  </a:t>
            </a:r>
            <a:r>
              <a:rPr lang="en-US" sz="1200" b="1" kern="1200" dirty="0" err="1">
                <a:solidFill>
                  <a:schemeClr val="tx1"/>
                </a:solidFill>
                <a:effectLst/>
                <a:latin typeface="+mn-lt"/>
                <a:ea typeface="+mn-ea"/>
                <a:cs typeface="+mn-cs"/>
              </a:rPr>
              <a:t>ucues.ucsc.edu</a:t>
            </a:r>
            <a:r>
              <a:rPr lang="en-US" sz="1200" b="1" kern="120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The survey is open to enrolled UC Santa Cruz undergraduates.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PRIZES:  There are many prizes this year ranging from $10 to $100! </a:t>
            </a:r>
            <a:r>
              <a:rPr lang="en-US" sz="1200" b="0" kern="1200" dirty="0">
                <a:solidFill>
                  <a:schemeClr val="tx1"/>
                </a:solidFill>
                <a:effectLst/>
                <a:latin typeface="+mn-lt"/>
                <a:ea typeface="+mn-ea"/>
                <a:cs typeface="+mn-cs"/>
              </a:rPr>
              <a:t> Completing the survey early increases students’ chances of winning a prize.  Many prizes will be held at the end of week 1 of spring quarter, more during week 2, and prize drawings will continue throughout the spring!  Visit the webpage (</a:t>
            </a:r>
            <a:r>
              <a:rPr lang="en-US" sz="1200" b="0" kern="1200" dirty="0" err="1">
                <a:solidFill>
                  <a:schemeClr val="tx1"/>
                </a:solidFill>
                <a:effectLst/>
                <a:latin typeface="+mn-lt"/>
                <a:ea typeface="+mn-ea"/>
                <a:cs typeface="+mn-cs"/>
              </a:rPr>
              <a:t>ucues.ucsc.edu</a:t>
            </a:r>
            <a:r>
              <a:rPr lang="en-US" sz="1200" b="0" kern="1200" dirty="0">
                <a:solidFill>
                  <a:schemeClr val="tx1"/>
                </a:solidFill>
                <a:effectLst/>
                <a:latin typeface="+mn-lt"/>
                <a:ea typeface="+mn-ea"/>
                <a:cs typeface="+mn-cs"/>
              </a:rPr>
              <a:t>) to see more about the prizes.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HOW THE RESULTS ARE USED:  </a:t>
            </a:r>
            <a:r>
              <a:rPr lang="en-US" sz="1200" b="0" kern="1200" dirty="0">
                <a:solidFill>
                  <a:schemeClr val="tx1"/>
                </a:solidFill>
                <a:effectLst/>
                <a:latin typeface="+mn-lt"/>
                <a:ea typeface="+mn-ea"/>
                <a:cs typeface="+mn-cs"/>
              </a:rPr>
              <a:t>Survey results are used in many ways by </a:t>
            </a:r>
            <a:r>
              <a:rPr lang="en-US" sz="1200" kern="1200" dirty="0">
                <a:solidFill>
                  <a:schemeClr val="tx1"/>
                </a:solidFill>
                <a:effectLst/>
                <a:latin typeface="+mn-lt"/>
                <a:ea typeface="+mn-ea"/>
                <a:cs typeface="+mn-cs"/>
              </a:rPr>
              <a:t>UC Santa Cruz faculty, leaders, and staff to support improvements in class availability, advising, affordability of a UC Santa Cruz education, support for basic needs, college programs, research opportunities, and student experiences with diversity and inclusion. </a:t>
            </a:r>
            <a:r>
              <a:rPr lang="en-US" sz="1200" b="0" kern="1200" dirty="0">
                <a:solidFill>
                  <a:schemeClr val="tx1"/>
                </a:solidFill>
                <a:effectLst/>
                <a:latin typeface="+mn-lt"/>
                <a:ea typeface="+mn-ea"/>
                <a:cs typeface="+mn-cs"/>
              </a:rPr>
              <a:t>It is the largest regular student survey held in the UC system.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ADDITIONAL INFO ON RESULTS FOR PROFESSORS AND STUDENT-SERVING UNITS TO KNOW, AND WHICH ARE ALSO ENCOURAGED TO BE SHARED WITH STUDENTS:  </a:t>
            </a:r>
            <a:r>
              <a:rPr lang="en-US" sz="1200" b="0" kern="1200" dirty="0">
                <a:solidFill>
                  <a:schemeClr val="tx1"/>
                </a:solidFill>
                <a:effectLst/>
                <a:latin typeface="+mn-lt"/>
                <a:ea typeface="+mn-ea"/>
                <a:cs typeface="+mn-cs"/>
              </a:rPr>
              <a:t>Results, including many department-level results within each academic division for the last three survey years, as well as many reports from the most recent survey year on topics such as students’ experience with advising, perceptions of the climate for diversity and inclusion, experiences with research, and financial literacy needs, are available on the survey results webpage (which is linked from </a:t>
            </a:r>
            <a:r>
              <a:rPr lang="en-US" sz="1200" b="0" kern="1200" dirty="0" err="1">
                <a:solidFill>
                  <a:schemeClr val="tx1"/>
                </a:solidFill>
                <a:effectLst/>
                <a:latin typeface="+mn-lt"/>
                <a:ea typeface="+mn-ea"/>
                <a:cs typeface="+mn-cs"/>
              </a:rPr>
              <a:t>ucues.ucsc.edu</a:t>
            </a:r>
            <a:r>
              <a:rPr lang="en-US" sz="1200" b="0" kern="1200" dirty="0">
                <a:solidFill>
                  <a:schemeClr val="tx1"/>
                </a:solidFill>
                <a:effectLst/>
                <a:latin typeface="+mn-lt"/>
                <a:ea typeface="+mn-ea"/>
                <a:cs typeface="+mn-cs"/>
              </a:rPr>
              <a:t> and </a:t>
            </a:r>
            <a:r>
              <a:rPr lang="en-US" sz="1200" b="0" kern="1200" dirty="0" err="1">
                <a:solidFill>
                  <a:schemeClr val="tx1"/>
                </a:solidFill>
                <a:effectLst/>
                <a:latin typeface="+mn-lt"/>
                <a:ea typeface="+mn-ea"/>
                <a:cs typeface="+mn-cs"/>
              </a:rPr>
              <a:t>iraps.ucsc.edu</a:t>
            </a:r>
            <a:r>
              <a:rPr lang="en-US" sz="1200" b="0" kern="1200" dirty="0">
                <a:solidFill>
                  <a:schemeClr val="tx1"/>
                </a:solidFill>
                <a:effectLst/>
                <a:latin typeface="+mn-lt"/>
                <a:ea typeface="+mn-ea"/>
                <a:cs typeface="+mn-cs"/>
              </a:rPr>
              <a:t>/surveys).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338D78D0-FAB4-4676-9E55-00A5FA686409}" type="slidenum">
              <a:rPr lang="en-US" smtClean="0"/>
              <a:t>1</a:t>
            </a:fld>
            <a:endParaRPr lang="en-US"/>
          </a:p>
        </p:txBody>
      </p:sp>
    </p:spTree>
    <p:extLst>
      <p:ext uri="{BB962C8B-B14F-4D97-AF65-F5344CB8AC3E}">
        <p14:creationId xmlns:p14="http://schemas.microsoft.com/office/powerpoint/2010/main" val="1847372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A2D50-8514-4E04-90F3-D9B150FB2A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B25049D-7ED3-4ED7-AF6F-8C5D6E6FBB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B6DA314-32CF-4E81-8EF6-5CF2AF416385}"/>
              </a:ext>
            </a:extLst>
          </p:cNvPr>
          <p:cNvSpPr>
            <a:spLocks noGrp="1"/>
          </p:cNvSpPr>
          <p:nvPr>
            <p:ph type="dt" sz="half" idx="10"/>
          </p:nvPr>
        </p:nvSpPr>
        <p:spPr/>
        <p:txBody>
          <a:bodyPr/>
          <a:lstStyle/>
          <a:p>
            <a:fld id="{E04E2C38-9C08-4B31-92CB-6C8CDAEF8581}" type="datetimeFigureOut">
              <a:rPr lang="en-US" smtClean="0"/>
              <a:t>4/2/24</a:t>
            </a:fld>
            <a:endParaRPr lang="en-US"/>
          </a:p>
        </p:txBody>
      </p:sp>
      <p:sp>
        <p:nvSpPr>
          <p:cNvPr id="5" name="Footer Placeholder 4">
            <a:extLst>
              <a:ext uri="{FF2B5EF4-FFF2-40B4-BE49-F238E27FC236}">
                <a16:creationId xmlns:a16="http://schemas.microsoft.com/office/drawing/2014/main" id="{C2472F7F-3BAB-4C87-9080-8BBA242EEC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98C6C0-852B-4B9E-9F9B-D7B853C4360D}"/>
              </a:ext>
            </a:extLst>
          </p:cNvPr>
          <p:cNvSpPr>
            <a:spLocks noGrp="1"/>
          </p:cNvSpPr>
          <p:nvPr>
            <p:ph type="sldNum" sz="quarter" idx="12"/>
          </p:nvPr>
        </p:nvSpPr>
        <p:spPr/>
        <p:txBody>
          <a:bodyPr/>
          <a:lstStyle/>
          <a:p>
            <a:fld id="{E14676F7-977A-4A43-B9D8-11CA9F371347}" type="slidenum">
              <a:rPr lang="en-US" smtClean="0"/>
              <a:t>‹#›</a:t>
            </a:fld>
            <a:endParaRPr lang="en-US"/>
          </a:p>
        </p:txBody>
      </p:sp>
    </p:spTree>
    <p:extLst>
      <p:ext uri="{BB962C8B-B14F-4D97-AF65-F5344CB8AC3E}">
        <p14:creationId xmlns:p14="http://schemas.microsoft.com/office/powerpoint/2010/main" val="381695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F3C49-A4A6-4599-B767-C33C388239D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6ED5C9-7310-4720-9956-F47D3D2A95F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FE2E76-C3C6-417F-BA49-6B16D718BFC4}"/>
              </a:ext>
            </a:extLst>
          </p:cNvPr>
          <p:cNvSpPr>
            <a:spLocks noGrp="1"/>
          </p:cNvSpPr>
          <p:nvPr>
            <p:ph type="dt" sz="half" idx="10"/>
          </p:nvPr>
        </p:nvSpPr>
        <p:spPr/>
        <p:txBody>
          <a:bodyPr/>
          <a:lstStyle/>
          <a:p>
            <a:fld id="{E04E2C38-9C08-4B31-92CB-6C8CDAEF8581}" type="datetimeFigureOut">
              <a:rPr lang="en-US" smtClean="0"/>
              <a:t>4/2/24</a:t>
            </a:fld>
            <a:endParaRPr lang="en-US"/>
          </a:p>
        </p:txBody>
      </p:sp>
      <p:sp>
        <p:nvSpPr>
          <p:cNvPr id="5" name="Footer Placeholder 4">
            <a:extLst>
              <a:ext uri="{FF2B5EF4-FFF2-40B4-BE49-F238E27FC236}">
                <a16:creationId xmlns:a16="http://schemas.microsoft.com/office/drawing/2014/main" id="{9676047E-C1AC-406D-A194-E2A101DB29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65B4CB-EC05-42B9-9E06-2C27C2B3632B}"/>
              </a:ext>
            </a:extLst>
          </p:cNvPr>
          <p:cNvSpPr>
            <a:spLocks noGrp="1"/>
          </p:cNvSpPr>
          <p:nvPr>
            <p:ph type="sldNum" sz="quarter" idx="12"/>
          </p:nvPr>
        </p:nvSpPr>
        <p:spPr/>
        <p:txBody>
          <a:bodyPr/>
          <a:lstStyle/>
          <a:p>
            <a:fld id="{E14676F7-977A-4A43-B9D8-11CA9F371347}" type="slidenum">
              <a:rPr lang="en-US" smtClean="0"/>
              <a:t>‹#›</a:t>
            </a:fld>
            <a:endParaRPr lang="en-US"/>
          </a:p>
        </p:txBody>
      </p:sp>
    </p:spTree>
    <p:extLst>
      <p:ext uri="{BB962C8B-B14F-4D97-AF65-F5344CB8AC3E}">
        <p14:creationId xmlns:p14="http://schemas.microsoft.com/office/powerpoint/2010/main" val="1731641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704CC1-F6A4-4DAF-9EA5-765A64249D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DE20B37-F102-4D25-AE6E-1BFDF5DB086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E7826C-4B8F-485E-A8E0-D2B9B0E270FA}"/>
              </a:ext>
            </a:extLst>
          </p:cNvPr>
          <p:cNvSpPr>
            <a:spLocks noGrp="1"/>
          </p:cNvSpPr>
          <p:nvPr>
            <p:ph type="dt" sz="half" idx="10"/>
          </p:nvPr>
        </p:nvSpPr>
        <p:spPr/>
        <p:txBody>
          <a:bodyPr/>
          <a:lstStyle/>
          <a:p>
            <a:fld id="{E04E2C38-9C08-4B31-92CB-6C8CDAEF8581}" type="datetimeFigureOut">
              <a:rPr lang="en-US" smtClean="0"/>
              <a:t>4/2/24</a:t>
            </a:fld>
            <a:endParaRPr lang="en-US"/>
          </a:p>
        </p:txBody>
      </p:sp>
      <p:sp>
        <p:nvSpPr>
          <p:cNvPr id="5" name="Footer Placeholder 4">
            <a:extLst>
              <a:ext uri="{FF2B5EF4-FFF2-40B4-BE49-F238E27FC236}">
                <a16:creationId xmlns:a16="http://schemas.microsoft.com/office/drawing/2014/main" id="{8E5AA0DE-9F0E-4979-948E-F33A6F74A8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C998C1-96ED-4AF0-B847-180EE9223B2E}"/>
              </a:ext>
            </a:extLst>
          </p:cNvPr>
          <p:cNvSpPr>
            <a:spLocks noGrp="1"/>
          </p:cNvSpPr>
          <p:nvPr>
            <p:ph type="sldNum" sz="quarter" idx="12"/>
          </p:nvPr>
        </p:nvSpPr>
        <p:spPr/>
        <p:txBody>
          <a:bodyPr/>
          <a:lstStyle/>
          <a:p>
            <a:fld id="{E14676F7-977A-4A43-B9D8-11CA9F371347}" type="slidenum">
              <a:rPr lang="en-US" smtClean="0"/>
              <a:t>‹#›</a:t>
            </a:fld>
            <a:endParaRPr lang="en-US"/>
          </a:p>
        </p:txBody>
      </p:sp>
    </p:spTree>
    <p:extLst>
      <p:ext uri="{BB962C8B-B14F-4D97-AF65-F5344CB8AC3E}">
        <p14:creationId xmlns:p14="http://schemas.microsoft.com/office/powerpoint/2010/main" val="3900283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0D152-4D9E-4A21-B6B3-EA656C922E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304A84-1175-4350-B607-5F37D7B87D7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80D76A-FBBD-42D8-8E56-2636B4EF19C5}"/>
              </a:ext>
            </a:extLst>
          </p:cNvPr>
          <p:cNvSpPr>
            <a:spLocks noGrp="1"/>
          </p:cNvSpPr>
          <p:nvPr>
            <p:ph type="dt" sz="half" idx="10"/>
          </p:nvPr>
        </p:nvSpPr>
        <p:spPr/>
        <p:txBody>
          <a:bodyPr/>
          <a:lstStyle/>
          <a:p>
            <a:fld id="{E04E2C38-9C08-4B31-92CB-6C8CDAEF8581}" type="datetimeFigureOut">
              <a:rPr lang="en-US" smtClean="0"/>
              <a:t>4/2/24</a:t>
            </a:fld>
            <a:endParaRPr lang="en-US"/>
          </a:p>
        </p:txBody>
      </p:sp>
      <p:sp>
        <p:nvSpPr>
          <p:cNvPr id="5" name="Footer Placeholder 4">
            <a:extLst>
              <a:ext uri="{FF2B5EF4-FFF2-40B4-BE49-F238E27FC236}">
                <a16:creationId xmlns:a16="http://schemas.microsoft.com/office/drawing/2014/main" id="{6BFDC1AF-9D0E-4163-82B3-F596CB4640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9A0FAB-6FB6-4CE7-B79D-EA56E0814F41}"/>
              </a:ext>
            </a:extLst>
          </p:cNvPr>
          <p:cNvSpPr>
            <a:spLocks noGrp="1"/>
          </p:cNvSpPr>
          <p:nvPr>
            <p:ph type="sldNum" sz="quarter" idx="12"/>
          </p:nvPr>
        </p:nvSpPr>
        <p:spPr/>
        <p:txBody>
          <a:bodyPr/>
          <a:lstStyle/>
          <a:p>
            <a:fld id="{E14676F7-977A-4A43-B9D8-11CA9F371347}" type="slidenum">
              <a:rPr lang="en-US" smtClean="0"/>
              <a:t>‹#›</a:t>
            </a:fld>
            <a:endParaRPr lang="en-US"/>
          </a:p>
        </p:txBody>
      </p:sp>
    </p:spTree>
    <p:extLst>
      <p:ext uri="{BB962C8B-B14F-4D97-AF65-F5344CB8AC3E}">
        <p14:creationId xmlns:p14="http://schemas.microsoft.com/office/powerpoint/2010/main" val="3088091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06E63-30D4-48B8-970C-378647D64EE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123DB3F-D545-4CF7-BE97-C78F51F9AB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F83FC42-5280-4163-A8D5-DEBA211A99FD}"/>
              </a:ext>
            </a:extLst>
          </p:cNvPr>
          <p:cNvSpPr>
            <a:spLocks noGrp="1"/>
          </p:cNvSpPr>
          <p:nvPr>
            <p:ph type="dt" sz="half" idx="10"/>
          </p:nvPr>
        </p:nvSpPr>
        <p:spPr/>
        <p:txBody>
          <a:bodyPr/>
          <a:lstStyle/>
          <a:p>
            <a:fld id="{E04E2C38-9C08-4B31-92CB-6C8CDAEF8581}" type="datetimeFigureOut">
              <a:rPr lang="en-US" smtClean="0"/>
              <a:t>4/2/24</a:t>
            </a:fld>
            <a:endParaRPr lang="en-US"/>
          </a:p>
        </p:txBody>
      </p:sp>
      <p:sp>
        <p:nvSpPr>
          <p:cNvPr id="5" name="Footer Placeholder 4">
            <a:extLst>
              <a:ext uri="{FF2B5EF4-FFF2-40B4-BE49-F238E27FC236}">
                <a16:creationId xmlns:a16="http://schemas.microsoft.com/office/drawing/2014/main" id="{31EC29DA-8515-4968-88A1-959886CF75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9BCB32-CE71-4848-8C54-4B01BC0D3958}"/>
              </a:ext>
            </a:extLst>
          </p:cNvPr>
          <p:cNvSpPr>
            <a:spLocks noGrp="1"/>
          </p:cNvSpPr>
          <p:nvPr>
            <p:ph type="sldNum" sz="quarter" idx="12"/>
          </p:nvPr>
        </p:nvSpPr>
        <p:spPr/>
        <p:txBody>
          <a:bodyPr/>
          <a:lstStyle/>
          <a:p>
            <a:fld id="{E14676F7-977A-4A43-B9D8-11CA9F371347}" type="slidenum">
              <a:rPr lang="en-US" smtClean="0"/>
              <a:t>‹#›</a:t>
            </a:fld>
            <a:endParaRPr lang="en-US"/>
          </a:p>
        </p:txBody>
      </p:sp>
    </p:spTree>
    <p:extLst>
      <p:ext uri="{BB962C8B-B14F-4D97-AF65-F5344CB8AC3E}">
        <p14:creationId xmlns:p14="http://schemas.microsoft.com/office/powerpoint/2010/main" val="3760151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399F1-5D49-450D-B225-066F52C824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0E26D9-A1C7-40CE-93DE-736684E8431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F5ECB10-FE8B-439A-9C0E-917B13D4337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6F7225E-D801-45BF-A46B-AFA88DA4FE56}"/>
              </a:ext>
            </a:extLst>
          </p:cNvPr>
          <p:cNvSpPr>
            <a:spLocks noGrp="1"/>
          </p:cNvSpPr>
          <p:nvPr>
            <p:ph type="dt" sz="half" idx="10"/>
          </p:nvPr>
        </p:nvSpPr>
        <p:spPr/>
        <p:txBody>
          <a:bodyPr/>
          <a:lstStyle/>
          <a:p>
            <a:fld id="{E04E2C38-9C08-4B31-92CB-6C8CDAEF8581}" type="datetimeFigureOut">
              <a:rPr lang="en-US" smtClean="0"/>
              <a:t>4/2/24</a:t>
            </a:fld>
            <a:endParaRPr lang="en-US"/>
          </a:p>
        </p:txBody>
      </p:sp>
      <p:sp>
        <p:nvSpPr>
          <p:cNvPr id="6" name="Footer Placeholder 5">
            <a:extLst>
              <a:ext uri="{FF2B5EF4-FFF2-40B4-BE49-F238E27FC236}">
                <a16:creationId xmlns:a16="http://schemas.microsoft.com/office/drawing/2014/main" id="{58619309-E47B-432D-963D-5DD3EB293F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D864A9-C46A-4C74-87AE-DCABC99A75A3}"/>
              </a:ext>
            </a:extLst>
          </p:cNvPr>
          <p:cNvSpPr>
            <a:spLocks noGrp="1"/>
          </p:cNvSpPr>
          <p:nvPr>
            <p:ph type="sldNum" sz="quarter" idx="12"/>
          </p:nvPr>
        </p:nvSpPr>
        <p:spPr/>
        <p:txBody>
          <a:bodyPr/>
          <a:lstStyle/>
          <a:p>
            <a:fld id="{E14676F7-977A-4A43-B9D8-11CA9F371347}" type="slidenum">
              <a:rPr lang="en-US" smtClean="0"/>
              <a:t>‹#›</a:t>
            </a:fld>
            <a:endParaRPr lang="en-US"/>
          </a:p>
        </p:txBody>
      </p:sp>
    </p:spTree>
    <p:extLst>
      <p:ext uri="{BB962C8B-B14F-4D97-AF65-F5344CB8AC3E}">
        <p14:creationId xmlns:p14="http://schemas.microsoft.com/office/powerpoint/2010/main" val="3280592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A2A6E-28F5-4A60-BFFD-0EFB499FF40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3C14114-2FAA-44DC-8986-4A06FAE26A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232181B-A32A-4351-81DF-DADF6AE2E07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F3DA6CA-8BC7-470D-A3E7-B84D6A426E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DB5E00E-5E8D-4A36-96EB-3BFC3B576D1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1997056-BF0C-459B-A6DD-725EBB35EA72}"/>
              </a:ext>
            </a:extLst>
          </p:cNvPr>
          <p:cNvSpPr>
            <a:spLocks noGrp="1"/>
          </p:cNvSpPr>
          <p:nvPr>
            <p:ph type="dt" sz="half" idx="10"/>
          </p:nvPr>
        </p:nvSpPr>
        <p:spPr/>
        <p:txBody>
          <a:bodyPr/>
          <a:lstStyle/>
          <a:p>
            <a:fld id="{E04E2C38-9C08-4B31-92CB-6C8CDAEF8581}" type="datetimeFigureOut">
              <a:rPr lang="en-US" smtClean="0"/>
              <a:t>4/2/24</a:t>
            </a:fld>
            <a:endParaRPr lang="en-US"/>
          </a:p>
        </p:txBody>
      </p:sp>
      <p:sp>
        <p:nvSpPr>
          <p:cNvPr id="8" name="Footer Placeholder 7">
            <a:extLst>
              <a:ext uri="{FF2B5EF4-FFF2-40B4-BE49-F238E27FC236}">
                <a16:creationId xmlns:a16="http://schemas.microsoft.com/office/drawing/2014/main" id="{52220EA0-0D48-40A7-A5B1-5E28AD51B0D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48B3BC0-722F-494D-BBFD-469630531056}"/>
              </a:ext>
            </a:extLst>
          </p:cNvPr>
          <p:cNvSpPr>
            <a:spLocks noGrp="1"/>
          </p:cNvSpPr>
          <p:nvPr>
            <p:ph type="sldNum" sz="quarter" idx="12"/>
          </p:nvPr>
        </p:nvSpPr>
        <p:spPr/>
        <p:txBody>
          <a:bodyPr/>
          <a:lstStyle/>
          <a:p>
            <a:fld id="{E14676F7-977A-4A43-B9D8-11CA9F371347}" type="slidenum">
              <a:rPr lang="en-US" smtClean="0"/>
              <a:t>‹#›</a:t>
            </a:fld>
            <a:endParaRPr lang="en-US"/>
          </a:p>
        </p:txBody>
      </p:sp>
    </p:spTree>
    <p:extLst>
      <p:ext uri="{BB962C8B-B14F-4D97-AF65-F5344CB8AC3E}">
        <p14:creationId xmlns:p14="http://schemas.microsoft.com/office/powerpoint/2010/main" val="173405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057A3-6839-4132-BAFB-90C3E31D196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9DA69CC-F7EF-4BF7-A3B9-D4C82B18196E}"/>
              </a:ext>
            </a:extLst>
          </p:cNvPr>
          <p:cNvSpPr>
            <a:spLocks noGrp="1"/>
          </p:cNvSpPr>
          <p:nvPr>
            <p:ph type="dt" sz="half" idx="10"/>
          </p:nvPr>
        </p:nvSpPr>
        <p:spPr/>
        <p:txBody>
          <a:bodyPr/>
          <a:lstStyle/>
          <a:p>
            <a:fld id="{E04E2C38-9C08-4B31-92CB-6C8CDAEF8581}" type="datetimeFigureOut">
              <a:rPr lang="en-US" smtClean="0"/>
              <a:t>4/2/24</a:t>
            </a:fld>
            <a:endParaRPr lang="en-US"/>
          </a:p>
        </p:txBody>
      </p:sp>
      <p:sp>
        <p:nvSpPr>
          <p:cNvPr id="4" name="Footer Placeholder 3">
            <a:extLst>
              <a:ext uri="{FF2B5EF4-FFF2-40B4-BE49-F238E27FC236}">
                <a16:creationId xmlns:a16="http://schemas.microsoft.com/office/drawing/2014/main" id="{5105EC63-C383-4142-B9C7-4259BF940D0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969CA5-CBBE-427E-B079-8B80B4ABCBC6}"/>
              </a:ext>
            </a:extLst>
          </p:cNvPr>
          <p:cNvSpPr>
            <a:spLocks noGrp="1"/>
          </p:cNvSpPr>
          <p:nvPr>
            <p:ph type="sldNum" sz="quarter" idx="12"/>
          </p:nvPr>
        </p:nvSpPr>
        <p:spPr/>
        <p:txBody>
          <a:bodyPr/>
          <a:lstStyle/>
          <a:p>
            <a:fld id="{E14676F7-977A-4A43-B9D8-11CA9F371347}" type="slidenum">
              <a:rPr lang="en-US" smtClean="0"/>
              <a:t>‹#›</a:t>
            </a:fld>
            <a:endParaRPr lang="en-US"/>
          </a:p>
        </p:txBody>
      </p:sp>
    </p:spTree>
    <p:extLst>
      <p:ext uri="{BB962C8B-B14F-4D97-AF65-F5344CB8AC3E}">
        <p14:creationId xmlns:p14="http://schemas.microsoft.com/office/powerpoint/2010/main" val="1551188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B70317-D866-4258-8E46-F3698F54B077}"/>
              </a:ext>
            </a:extLst>
          </p:cNvPr>
          <p:cNvSpPr>
            <a:spLocks noGrp="1"/>
          </p:cNvSpPr>
          <p:nvPr>
            <p:ph type="dt" sz="half" idx="10"/>
          </p:nvPr>
        </p:nvSpPr>
        <p:spPr/>
        <p:txBody>
          <a:bodyPr/>
          <a:lstStyle/>
          <a:p>
            <a:fld id="{E04E2C38-9C08-4B31-92CB-6C8CDAEF8581}" type="datetimeFigureOut">
              <a:rPr lang="en-US" smtClean="0"/>
              <a:t>4/2/24</a:t>
            </a:fld>
            <a:endParaRPr lang="en-US"/>
          </a:p>
        </p:txBody>
      </p:sp>
      <p:sp>
        <p:nvSpPr>
          <p:cNvPr id="3" name="Footer Placeholder 2">
            <a:extLst>
              <a:ext uri="{FF2B5EF4-FFF2-40B4-BE49-F238E27FC236}">
                <a16:creationId xmlns:a16="http://schemas.microsoft.com/office/drawing/2014/main" id="{B2BD3D5B-DB8D-4429-8B79-C721F04A49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A8E54FE-5E5C-4720-A030-B0F3CC7264F6}"/>
              </a:ext>
            </a:extLst>
          </p:cNvPr>
          <p:cNvSpPr>
            <a:spLocks noGrp="1"/>
          </p:cNvSpPr>
          <p:nvPr>
            <p:ph type="sldNum" sz="quarter" idx="12"/>
          </p:nvPr>
        </p:nvSpPr>
        <p:spPr/>
        <p:txBody>
          <a:bodyPr/>
          <a:lstStyle/>
          <a:p>
            <a:fld id="{E14676F7-977A-4A43-B9D8-11CA9F371347}" type="slidenum">
              <a:rPr lang="en-US" smtClean="0"/>
              <a:t>‹#›</a:t>
            </a:fld>
            <a:endParaRPr lang="en-US"/>
          </a:p>
        </p:txBody>
      </p:sp>
    </p:spTree>
    <p:extLst>
      <p:ext uri="{BB962C8B-B14F-4D97-AF65-F5344CB8AC3E}">
        <p14:creationId xmlns:p14="http://schemas.microsoft.com/office/powerpoint/2010/main" val="735821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9744B-66E8-48C5-88A8-49B2FAA524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D3D49A4-6114-4A41-8161-140CDD7DE9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1BCA24-3E8B-4B49-9707-28CFFDD077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EA2AAE6-C7CD-480A-BCF9-7A229586A6B4}"/>
              </a:ext>
            </a:extLst>
          </p:cNvPr>
          <p:cNvSpPr>
            <a:spLocks noGrp="1"/>
          </p:cNvSpPr>
          <p:nvPr>
            <p:ph type="dt" sz="half" idx="10"/>
          </p:nvPr>
        </p:nvSpPr>
        <p:spPr/>
        <p:txBody>
          <a:bodyPr/>
          <a:lstStyle/>
          <a:p>
            <a:fld id="{E04E2C38-9C08-4B31-92CB-6C8CDAEF8581}" type="datetimeFigureOut">
              <a:rPr lang="en-US" smtClean="0"/>
              <a:t>4/2/24</a:t>
            </a:fld>
            <a:endParaRPr lang="en-US"/>
          </a:p>
        </p:txBody>
      </p:sp>
      <p:sp>
        <p:nvSpPr>
          <p:cNvPr id="6" name="Footer Placeholder 5">
            <a:extLst>
              <a:ext uri="{FF2B5EF4-FFF2-40B4-BE49-F238E27FC236}">
                <a16:creationId xmlns:a16="http://schemas.microsoft.com/office/drawing/2014/main" id="{A2C38E3D-799A-4370-93E2-71B09FA974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62682F-92AA-43AD-8C7F-EF12422C1644}"/>
              </a:ext>
            </a:extLst>
          </p:cNvPr>
          <p:cNvSpPr>
            <a:spLocks noGrp="1"/>
          </p:cNvSpPr>
          <p:nvPr>
            <p:ph type="sldNum" sz="quarter" idx="12"/>
          </p:nvPr>
        </p:nvSpPr>
        <p:spPr/>
        <p:txBody>
          <a:bodyPr/>
          <a:lstStyle/>
          <a:p>
            <a:fld id="{E14676F7-977A-4A43-B9D8-11CA9F371347}" type="slidenum">
              <a:rPr lang="en-US" smtClean="0"/>
              <a:t>‹#›</a:t>
            </a:fld>
            <a:endParaRPr lang="en-US"/>
          </a:p>
        </p:txBody>
      </p:sp>
    </p:spTree>
    <p:extLst>
      <p:ext uri="{BB962C8B-B14F-4D97-AF65-F5344CB8AC3E}">
        <p14:creationId xmlns:p14="http://schemas.microsoft.com/office/powerpoint/2010/main" val="1583682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E5709-F7C4-491A-8598-3E2821BBFB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C2C465-F57D-4703-AC20-F70E478654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77D9A7D-AF1A-4B59-9D44-0ACFDB92CB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E2F806-1CED-4A40-A7FC-D56DAFA90FD1}"/>
              </a:ext>
            </a:extLst>
          </p:cNvPr>
          <p:cNvSpPr>
            <a:spLocks noGrp="1"/>
          </p:cNvSpPr>
          <p:nvPr>
            <p:ph type="dt" sz="half" idx="10"/>
          </p:nvPr>
        </p:nvSpPr>
        <p:spPr/>
        <p:txBody>
          <a:bodyPr/>
          <a:lstStyle/>
          <a:p>
            <a:fld id="{E04E2C38-9C08-4B31-92CB-6C8CDAEF8581}" type="datetimeFigureOut">
              <a:rPr lang="en-US" smtClean="0"/>
              <a:t>4/2/24</a:t>
            </a:fld>
            <a:endParaRPr lang="en-US"/>
          </a:p>
        </p:txBody>
      </p:sp>
      <p:sp>
        <p:nvSpPr>
          <p:cNvPr id="6" name="Footer Placeholder 5">
            <a:extLst>
              <a:ext uri="{FF2B5EF4-FFF2-40B4-BE49-F238E27FC236}">
                <a16:creationId xmlns:a16="http://schemas.microsoft.com/office/drawing/2014/main" id="{9837EA03-A6B0-4BDD-850D-CDA13EE060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95445D-64CD-4A9D-A5DD-164970DC6A95}"/>
              </a:ext>
            </a:extLst>
          </p:cNvPr>
          <p:cNvSpPr>
            <a:spLocks noGrp="1"/>
          </p:cNvSpPr>
          <p:nvPr>
            <p:ph type="sldNum" sz="quarter" idx="12"/>
          </p:nvPr>
        </p:nvSpPr>
        <p:spPr/>
        <p:txBody>
          <a:bodyPr/>
          <a:lstStyle/>
          <a:p>
            <a:fld id="{E14676F7-977A-4A43-B9D8-11CA9F371347}" type="slidenum">
              <a:rPr lang="en-US" smtClean="0"/>
              <a:t>‹#›</a:t>
            </a:fld>
            <a:endParaRPr lang="en-US"/>
          </a:p>
        </p:txBody>
      </p:sp>
    </p:spTree>
    <p:extLst>
      <p:ext uri="{BB962C8B-B14F-4D97-AF65-F5344CB8AC3E}">
        <p14:creationId xmlns:p14="http://schemas.microsoft.com/office/powerpoint/2010/main" val="1912298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5CB673-8EEE-4333-85D4-FAF1404A64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9B3B0E-22D5-4A37-A769-3BED2BC988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2D720C-305C-4138-8ED3-36EE1F6237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4E2C38-9C08-4B31-92CB-6C8CDAEF8581}" type="datetimeFigureOut">
              <a:rPr lang="en-US" smtClean="0"/>
              <a:t>4/2/24</a:t>
            </a:fld>
            <a:endParaRPr lang="en-US"/>
          </a:p>
        </p:txBody>
      </p:sp>
      <p:sp>
        <p:nvSpPr>
          <p:cNvPr id="5" name="Footer Placeholder 4">
            <a:extLst>
              <a:ext uri="{FF2B5EF4-FFF2-40B4-BE49-F238E27FC236}">
                <a16:creationId xmlns:a16="http://schemas.microsoft.com/office/drawing/2014/main" id="{DD3D73F1-5029-4CF2-A762-497D72C101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EDBAF3C-9301-4D63-9467-7F2F7DE6AB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4676F7-977A-4A43-B9D8-11CA9F371347}" type="slidenum">
              <a:rPr lang="en-US" smtClean="0"/>
              <a:t>‹#›</a:t>
            </a:fld>
            <a:endParaRPr lang="en-US"/>
          </a:p>
        </p:txBody>
      </p:sp>
    </p:spTree>
    <p:extLst>
      <p:ext uri="{BB962C8B-B14F-4D97-AF65-F5344CB8AC3E}">
        <p14:creationId xmlns:p14="http://schemas.microsoft.com/office/powerpoint/2010/main" val="362442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D60890B-468F-C31E-D7E7-CF21C53536B7}"/>
              </a:ext>
            </a:extLst>
          </p:cNvPr>
          <p:cNvPicPr>
            <a:picLocks noChangeAspect="1"/>
          </p:cNvPicPr>
          <p:nvPr/>
        </p:nvPicPr>
        <p:blipFill>
          <a:blip r:embed="rId3"/>
          <a:stretch>
            <a:fillRect/>
          </a:stretch>
        </p:blipFill>
        <p:spPr>
          <a:xfrm>
            <a:off x="0" y="0"/>
            <a:ext cx="12322970" cy="6858000"/>
          </a:xfrm>
          <a:prstGeom prst="rect">
            <a:avLst/>
          </a:prstGeom>
        </p:spPr>
      </p:pic>
    </p:spTree>
    <p:extLst>
      <p:ext uri="{BB962C8B-B14F-4D97-AF65-F5344CB8AC3E}">
        <p14:creationId xmlns:p14="http://schemas.microsoft.com/office/powerpoint/2010/main" val="5200612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5F5F5"/>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5F5F5"/>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492</TotalTime>
  <Words>296</Words>
  <Application>Microsoft Macintosh PowerPoint</Application>
  <PresentationFormat>Widescreen</PresentationFormat>
  <Paragraphs>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Randy Uang</dc:creator>
  <cp:lastModifiedBy>Randy Uang</cp:lastModifiedBy>
  <cp:revision>48</cp:revision>
  <dcterms:created xsi:type="dcterms:W3CDTF">2020-06-19T17:31:17Z</dcterms:created>
  <dcterms:modified xsi:type="dcterms:W3CDTF">2024-04-02T16:58:38Z</dcterms:modified>
</cp:coreProperties>
</file>